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4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56" r:id="rId78"/>
    <p:sldId id="332" r:id="rId79"/>
    <p:sldId id="333" r:id="rId80"/>
    <p:sldId id="334" r:id="rId81"/>
    <p:sldId id="354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</p:sldIdLst>
  <p:sldSz cx="23631525" cy="334137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20" d="100"/>
          <a:sy n="20" d="100"/>
        </p:scale>
        <p:origin x="3324" y="90"/>
      </p:cViewPr>
      <p:guideLst>
        <p:guide orient="horz" pos="216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2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3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20" indent="0">
              <a:buNone/>
              <a:defRPr sz="1999" b="1"/>
            </a:lvl2pPr>
            <a:lvl3pPr marL="914242" indent="0">
              <a:buNone/>
              <a:defRPr sz="1800" b="1"/>
            </a:lvl3pPr>
            <a:lvl4pPr marL="1371361" indent="0">
              <a:buNone/>
              <a:defRPr sz="1601" b="1"/>
            </a:lvl4pPr>
            <a:lvl5pPr marL="1828482" indent="0">
              <a:buNone/>
              <a:defRPr sz="1601" b="1"/>
            </a:lvl5pPr>
            <a:lvl6pPr marL="2285602" indent="0">
              <a:buNone/>
              <a:defRPr sz="1601" b="1"/>
            </a:lvl6pPr>
            <a:lvl7pPr marL="2742724" indent="0">
              <a:buNone/>
              <a:defRPr sz="1601" b="1"/>
            </a:lvl7pPr>
            <a:lvl8pPr marL="3199844" indent="0">
              <a:buNone/>
              <a:defRPr sz="1601" b="1"/>
            </a:lvl8pPr>
            <a:lvl9pPr marL="3656965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20" indent="0">
              <a:buNone/>
              <a:defRPr sz="1999" b="1"/>
            </a:lvl2pPr>
            <a:lvl3pPr marL="914242" indent="0">
              <a:buNone/>
              <a:defRPr sz="1800" b="1"/>
            </a:lvl3pPr>
            <a:lvl4pPr marL="1371361" indent="0">
              <a:buNone/>
              <a:defRPr sz="1601" b="1"/>
            </a:lvl4pPr>
            <a:lvl5pPr marL="1828482" indent="0">
              <a:buNone/>
              <a:defRPr sz="1601" b="1"/>
            </a:lvl5pPr>
            <a:lvl6pPr marL="2285602" indent="0">
              <a:buNone/>
              <a:defRPr sz="1601" b="1"/>
            </a:lvl6pPr>
            <a:lvl7pPr marL="2742724" indent="0">
              <a:buNone/>
              <a:defRPr sz="1601" b="1"/>
            </a:lvl7pPr>
            <a:lvl8pPr marL="3199844" indent="0">
              <a:buNone/>
              <a:defRPr sz="1601" b="1"/>
            </a:lvl8pPr>
            <a:lvl9pPr marL="3656965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7"/>
            <a:ext cx="4041775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2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198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0" indent="0">
              <a:buNone/>
              <a:defRPr sz="1200"/>
            </a:lvl2pPr>
            <a:lvl3pPr marL="914242" indent="0">
              <a:buNone/>
              <a:defRPr sz="1000"/>
            </a:lvl3pPr>
            <a:lvl4pPr marL="1371361" indent="0">
              <a:buNone/>
              <a:defRPr sz="899"/>
            </a:lvl4pPr>
            <a:lvl5pPr marL="1828482" indent="0">
              <a:buNone/>
              <a:defRPr sz="899"/>
            </a:lvl5pPr>
            <a:lvl6pPr marL="2285602" indent="0">
              <a:buNone/>
              <a:defRPr sz="899"/>
            </a:lvl6pPr>
            <a:lvl7pPr marL="2742724" indent="0">
              <a:buNone/>
              <a:defRPr sz="899"/>
            </a:lvl7pPr>
            <a:lvl8pPr marL="3199844" indent="0">
              <a:buNone/>
              <a:defRPr sz="899"/>
            </a:lvl8pPr>
            <a:lvl9pPr marL="3656965" indent="0">
              <a:buNone/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4"/>
            <a:ext cx="5486400" cy="4114801"/>
          </a:xfrm>
        </p:spPr>
        <p:txBody>
          <a:bodyPr/>
          <a:lstStyle>
            <a:lvl1pPr marL="0" indent="0">
              <a:buNone/>
              <a:defRPr sz="3198"/>
            </a:lvl1pPr>
            <a:lvl2pPr marL="457120" indent="0">
              <a:buNone/>
              <a:defRPr sz="2800"/>
            </a:lvl2pPr>
            <a:lvl3pPr marL="914242" indent="0">
              <a:buNone/>
              <a:defRPr sz="2399"/>
            </a:lvl3pPr>
            <a:lvl4pPr marL="1371361" indent="0">
              <a:buNone/>
              <a:defRPr sz="1999"/>
            </a:lvl4pPr>
            <a:lvl5pPr marL="1828482" indent="0">
              <a:buNone/>
              <a:defRPr sz="1999"/>
            </a:lvl5pPr>
            <a:lvl6pPr marL="2285602" indent="0">
              <a:buNone/>
              <a:defRPr sz="1999"/>
            </a:lvl6pPr>
            <a:lvl7pPr marL="2742724" indent="0">
              <a:buNone/>
              <a:defRPr sz="1999"/>
            </a:lvl7pPr>
            <a:lvl8pPr marL="3199844" indent="0">
              <a:buNone/>
              <a:defRPr sz="1999"/>
            </a:lvl8pPr>
            <a:lvl9pPr marL="3656965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0" indent="0">
              <a:buNone/>
              <a:defRPr sz="1200"/>
            </a:lvl2pPr>
            <a:lvl3pPr marL="914242" indent="0">
              <a:buNone/>
              <a:defRPr sz="1000"/>
            </a:lvl3pPr>
            <a:lvl4pPr marL="1371361" indent="0">
              <a:buNone/>
              <a:defRPr sz="899"/>
            </a:lvl4pPr>
            <a:lvl5pPr marL="1828482" indent="0">
              <a:buNone/>
              <a:defRPr sz="899"/>
            </a:lvl5pPr>
            <a:lvl6pPr marL="2285602" indent="0">
              <a:buNone/>
              <a:defRPr sz="899"/>
            </a:lvl6pPr>
            <a:lvl7pPr marL="2742724" indent="0">
              <a:buNone/>
              <a:defRPr sz="899"/>
            </a:lvl7pPr>
            <a:lvl8pPr marL="3199844" indent="0">
              <a:buNone/>
              <a:defRPr sz="899"/>
            </a:lvl8pPr>
            <a:lvl9pPr marL="3656965" indent="0">
              <a:buNone/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20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0" indent="-342840" algn="l" defTabSz="457120" rtl="0" eaLnBrk="1" latinLnBrk="0" hangingPunct="1">
        <a:spcBef>
          <a:spcPct val="20000"/>
        </a:spcBef>
        <a:buFont typeface="Arial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1pPr>
      <a:lvl2pPr marL="742821" indent="-285700" algn="l" defTabSz="45712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0" algn="l" defTabSz="457120" rtl="0" eaLnBrk="1" latinLnBrk="0" hangingPunct="1">
        <a:spcBef>
          <a:spcPct val="200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1" indent="-228560" algn="l" defTabSz="457120" rtl="0" eaLnBrk="1" latinLnBrk="0" hangingPunct="1">
        <a:spcBef>
          <a:spcPct val="20000"/>
        </a:spcBef>
        <a:buFont typeface="Arial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4" indent="-228560" algn="l" defTabSz="457120" rtl="0" eaLnBrk="1" latinLnBrk="0" hangingPunct="1">
        <a:spcBef>
          <a:spcPct val="20000"/>
        </a:spcBef>
        <a:buFont typeface="Arial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3" indent="-228560" algn="l" defTabSz="457120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5" indent="-228560" algn="l" defTabSz="457120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5" indent="-228560" algn="l" defTabSz="457120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4" indent="-228560" algn="l" defTabSz="457120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2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1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2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4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4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360010"/>
              </p:ext>
            </p:extLst>
          </p:nvPr>
        </p:nvGraphicFramePr>
        <p:xfrm>
          <a:off x="1" y="7613484"/>
          <a:ext cx="23631524" cy="1864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Slide" r:id="rId3" imgW="1588078" imgH="1190203" progId="PowerPoint.Slide.8">
                  <p:embed/>
                </p:oleObj>
              </mc:Choice>
              <mc:Fallback>
                <p:oleObj name="Slide" r:id="rId3" imgW="1588078" imgH="1190203" progId="PowerPoint.Slide.8">
                  <p:embed/>
                  <p:pic>
                    <p:nvPicPr>
                      <p:cNvPr id="2" name="物件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7613484"/>
                        <a:ext cx="23631524" cy="18645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9055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59C3079-279C-1046-7161-29DE9D820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3631525" cy="3341928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2500062" y="20497026"/>
            <a:ext cx="931570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    日期須與本文一致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  <p:cxnSp>
        <p:nvCxnSpPr>
          <p:cNvPr id="4" name="直線單箭頭接點 7"/>
          <p:cNvCxnSpPr/>
          <p:nvPr/>
        </p:nvCxnSpPr>
        <p:spPr>
          <a:xfrm>
            <a:off x="8501174" y="21521057"/>
            <a:ext cx="3314588" cy="5048072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6024282" y="26811513"/>
            <a:ext cx="10957432" cy="173083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4F87D5E-CF19-4E68-1E76-2EB20254F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00" y="914399"/>
            <a:ext cx="20875710" cy="29522057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2353127" y="13258800"/>
            <a:ext cx="979533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    需編修之附件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4" name="直線單箭頭接點 7"/>
          <p:cNvCxnSpPr/>
          <p:nvPr/>
        </p:nvCxnSpPr>
        <p:spPr>
          <a:xfrm flipH="1">
            <a:off x="6000750" y="10254342"/>
            <a:ext cx="2443843" cy="300445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1678215" y="6774073"/>
            <a:ext cx="20528642" cy="3480269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7CB13CB3-21C2-F893-63F8-CB0B26B07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27" y="91790"/>
            <a:ext cx="21789898" cy="33230119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14977689" y="8180887"/>
            <a:ext cx="3882877" cy="85997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3711786" y="4461615"/>
            <a:ext cx="10092414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填表日期需與表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2.2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建物現況資料表相同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/>
          <p:cNvCxnSpPr/>
          <p:nvPr/>
        </p:nvCxnSpPr>
        <p:spPr>
          <a:xfrm>
            <a:off x="13804200" y="5690456"/>
            <a:ext cx="1406706" cy="207344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10647089" y="21784208"/>
            <a:ext cx="5861811" cy="84086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7" name="文字方塊 1"/>
          <p:cNvSpPr txBox="1">
            <a:spLocks noChangeArrowheads="1"/>
          </p:cNvSpPr>
          <p:nvPr/>
        </p:nvSpPr>
        <p:spPr bwMode="auto">
          <a:xfrm>
            <a:off x="14393135" y="17144870"/>
            <a:ext cx="8862925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請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注意檢查日期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,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應該為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113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年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1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月以後之日期</a:t>
            </a:r>
            <a:endParaRPr kumimoji="1" lang="zh-TW" altLang="zh-TW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 flipH="1">
            <a:off x="15680225" y="19127566"/>
            <a:ext cx="1238902" cy="270002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1"/>
          <p:cNvSpPr txBox="1">
            <a:spLocks noChangeArrowheads="1"/>
          </p:cNvSpPr>
          <p:nvPr/>
        </p:nvSpPr>
        <p:spPr bwMode="auto">
          <a:xfrm>
            <a:off x="10647089" y="26523908"/>
            <a:ext cx="4212141" cy="145193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0" name="文字方塊 1"/>
          <p:cNvSpPr txBox="1">
            <a:spLocks noChangeArrowheads="1"/>
          </p:cNvSpPr>
          <p:nvPr/>
        </p:nvSpPr>
        <p:spPr bwMode="auto">
          <a:xfrm>
            <a:off x="14915102" y="29686916"/>
            <a:ext cx="5561692" cy="100800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請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填寫實際數量</a:t>
            </a:r>
            <a:endParaRPr kumimoji="1" lang="zh-TW" altLang="zh-TW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 flipH="1" flipV="1">
            <a:off x="14859230" y="28055816"/>
            <a:ext cx="1649670" cy="1607131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"/>
          <p:cNvSpPr txBox="1">
            <a:spLocks noChangeArrowheads="1"/>
          </p:cNvSpPr>
          <p:nvPr/>
        </p:nvSpPr>
        <p:spPr bwMode="auto">
          <a:xfrm>
            <a:off x="8770926" y="6876639"/>
            <a:ext cx="5520609" cy="143002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5" name="文字方塊 1"/>
          <p:cNvSpPr txBox="1">
            <a:spLocks noChangeArrowheads="1"/>
          </p:cNvSpPr>
          <p:nvPr/>
        </p:nvSpPr>
        <p:spPr bwMode="auto">
          <a:xfrm>
            <a:off x="762000" y="10415395"/>
            <a:ext cx="949960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113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學年度下學期檢查表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6" name="直線單箭頭接點 15"/>
          <p:cNvCxnSpPr/>
          <p:nvPr/>
        </p:nvCxnSpPr>
        <p:spPr>
          <a:xfrm flipV="1">
            <a:off x="3711786" y="8306666"/>
            <a:ext cx="5940214" cy="210873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EC4E522-A825-62C5-A6A5-8F2338933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" y="0"/>
            <a:ext cx="24251399" cy="34295894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10045700" y="6246100"/>
            <a:ext cx="7099300" cy="10156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6251996" y="1645493"/>
            <a:ext cx="15606518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請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填寫保養日期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,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應該為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114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年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1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月以後之日期</a:t>
            </a:r>
            <a:endParaRPr kumimoji="1" lang="zh-TW" altLang="zh-TW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 flipH="1">
            <a:off x="12172026" y="2727622"/>
            <a:ext cx="466288" cy="351847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441C218-418C-33C8-1C83-D39D999BA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47" y="1125038"/>
            <a:ext cx="22420220" cy="31706275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10417629" y="22827344"/>
            <a:ext cx="6498771" cy="156754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1576613" y="28616354"/>
            <a:ext cx="9820729" cy="286232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有實驗室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,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廚房或保健室者煩請往下填寫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,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無則勾否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,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不用往下填寫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/>
          <p:cNvCxnSpPr/>
          <p:nvPr/>
        </p:nvCxnSpPr>
        <p:spPr>
          <a:xfrm flipV="1">
            <a:off x="9927771" y="24394887"/>
            <a:ext cx="3046184" cy="422146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8383600-E192-70F5-E696-595FE323A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23845084" cy="33721290"/>
          </a:xfrm>
          <a:prstGeom prst="rect">
            <a:avLst/>
          </a:prstGeom>
        </p:spPr>
      </p:pic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3429000" y="18977059"/>
            <a:ext cx="16785771" cy="620159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7" name="文字方塊 1"/>
          <p:cNvSpPr txBox="1">
            <a:spLocks noChangeArrowheads="1"/>
          </p:cNvSpPr>
          <p:nvPr/>
        </p:nvSpPr>
        <p:spPr bwMode="auto">
          <a:xfrm>
            <a:off x="5528127" y="28289783"/>
            <a:ext cx="6522359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  需重新核章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 flipV="1">
            <a:off x="9437913" y="25178657"/>
            <a:ext cx="3046184" cy="3111127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1"/>
          <p:cNvSpPr txBox="1">
            <a:spLocks noChangeArrowheads="1"/>
          </p:cNvSpPr>
          <p:nvPr/>
        </p:nvSpPr>
        <p:spPr bwMode="auto">
          <a:xfrm>
            <a:off x="9742261" y="10742015"/>
            <a:ext cx="10472510" cy="287601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0" name="文字方塊 1"/>
          <p:cNvSpPr txBox="1">
            <a:spLocks noChangeArrowheads="1"/>
          </p:cNvSpPr>
          <p:nvPr/>
        </p:nvSpPr>
        <p:spPr bwMode="auto">
          <a:xfrm>
            <a:off x="1749699" y="1766303"/>
            <a:ext cx="11566270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    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有實驗室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,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廚房或保健室者煩請確實填寫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1" name="直線單箭頭接點 7"/>
          <p:cNvCxnSpPr/>
          <p:nvPr/>
        </p:nvCxnSpPr>
        <p:spPr>
          <a:xfrm>
            <a:off x="9437913" y="3705295"/>
            <a:ext cx="4327890" cy="7036719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AFA1434-1509-5F11-7320-22AB185C5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428252"/>
            <a:ext cx="23021925" cy="32557195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5177293" y="2067489"/>
            <a:ext cx="6802665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煩請逐棟確實填寫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4" name="直線單箭頭接點 7"/>
          <p:cNvCxnSpPr/>
          <p:nvPr/>
        </p:nvCxnSpPr>
        <p:spPr>
          <a:xfrm>
            <a:off x="8251835" y="3083152"/>
            <a:ext cx="6597185" cy="165213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14849020" y="4321629"/>
            <a:ext cx="4647294" cy="126274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4114800" y="28502669"/>
            <a:ext cx="9046029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煩請確實填寫滅火器數量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7" name="直線單箭頭接點 7"/>
          <p:cNvCxnSpPr>
            <a:cxnSpLocks/>
          </p:cNvCxnSpPr>
          <p:nvPr/>
        </p:nvCxnSpPr>
        <p:spPr>
          <a:xfrm flipV="1">
            <a:off x="8251835" y="25562149"/>
            <a:ext cx="3298592" cy="2869093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1"/>
          <p:cNvSpPr txBox="1">
            <a:spLocks noChangeArrowheads="1"/>
          </p:cNvSpPr>
          <p:nvPr/>
        </p:nvSpPr>
        <p:spPr bwMode="auto">
          <a:xfrm>
            <a:off x="10329862" y="24743226"/>
            <a:ext cx="5378224" cy="81892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F0E240F-D1E2-E15A-E5C2-613C03100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57" y="103989"/>
            <a:ext cx="23480513" cy="3320572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A813B8D-7979-D853-388B-56B5FB2A4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7" y="659129"/>
            <a:ext cx="23566928" cy="3332792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959F664-3B4C-C479-AE8D-EE6248200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9"/>
            <a:ext cx="23631525" cy="3341928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2353126" y="13030199"/>
            <a:ext cx="14399988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需編修之附表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(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含 </a:t>
            </a:r>
            <a:r>
              <a:rPr kumimoji="1" lang="zh-TW" altLang="en-US" sz="6000" b="1" dirty="0">
                <a:solidFill>
                  <a:srgbClr val="FF0000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rPr>
              <a:t>附表</a:t>
            </a:r>
            <a:r>
              <a:rPr kumimoji="1" lang="en-US" altLang="zh-TW" sz="6000" b="1" dirty="0">
                <a:solidFill>
                  <a:srgbClr val="FF0000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rPr>
              <a:t>1.1</a:t>
            </a:r>
            <a:r>
              <a:rPr kumimoji="1" lang="zh-TW" altLang="en-US" sz="6000" b="1" dirty="0">
                <a:solidFill>
                  <a:srgbClr val="FF0000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rPr>
              <a:t>校園環境安全檢查表</a:t>
            </a:r>
            <a:r>
              <a:rPr kumimoji="1" lang="zh-TW" altLang="en-US" sz="6000" b="1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新細明體" pitchFamily="18" charset="-120"/>
              </a:rPr>
              <a:t>、附表</a:t>
            </a:r>
            <a:r>
              <a:rPr kumimoji="1" lang="en-US" altLang="zh-TW" sz="6000" b="1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新細明體" pitchFamily="18" charset="-120"/>
              </a:rPr>
              <a:t>1.2</a:t>
            </a:r>
            <a:r>
              <a:rPr kumimoji="1" lang="zh-TW" altLang="en-US" sz="6000" b="1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新細明體" pitchFamily="18" charset="-120"/>
              </a:rPr>
              <a:t>防汛安全檢查表等</a:t>
            </a:r>
            <a:r>
              <a:rPr kumimoji="1" lang="en-US" altLang="zh-TW" sz="6000" b="1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新細明體" pitchFamily="18" charset="-120"/>
              </a:rPr>
              <a:t>)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4" name="直線單箭頭接點 7"/>
          <p:cNvCxnSpPr/>
          <p:nvPr/>
        </p:nvCxnSpPr>
        <p:spPr>
          <a:xfrm flipH="1">
            <a:off x="6000751" y="8360230"/>
            <a:ext cx="1641020" cy="466997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1678215" y="6545474"/>
            <a:ext cx="15989299" cy="181475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1637394" y="5192482"/>
            <a:ext cx="20144920" cy="95781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H="1">
            <a:off x="15780543" y="6177646"/>
            <a:ext cx="3990295" cy="685255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528180C-A7FB-32D9-3ABD-FDEECC2C2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631525" cy="3341927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96F3269-570B-4828-52D7-B114B1A8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9130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19FB901-DE4F-F55F-2EF7-410EEACB4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C996780-34D0-14B6-C194-9AC59908D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7020"/>
            <a:ext cx="23544831" cy="3329667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08911AD-FF9E-351F-3080-983DAF330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40457" cy="3442183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728169F-1F09-F23E-61E3-B9FF7CCE2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1BE573D-04FA-0A43-3006-2B301B9E9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9130"/>
            <a:ext cx="23631526" cy="3282082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C96BFFA-F485-3BD7-BDA7-2B4C7F6AB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28" y="0"/>
            <a:ext cx="23163467" cy="32757361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F4FD5F2-2167-79B7-E9FB-77D44F50D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9130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50D51BB-77C5-E3EB-F533-6EDD0B7F9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3631526" cy="334192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CA58F1E-EDF6-BE37-8353-308375127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631526" cy="3341928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15BDFE0-576E-4591-46A6-C8DC3C81D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EBD972B-159B-A75A-B4CC-582012715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28" y="-1"/>
            <a:ext cx="23163467" cy="32757361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DD08388-35E1-582E-4763-359BEB47F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703" y="-99910"/>
            <a:ext cx="23698228" cy="3351361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78EAECE-C1EC-34B4-309E-F91503916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9130"/>
            <a:ext cx="23631525" cy="3263609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A790F83-7AB0-F486-21B0-B2728F6D1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3FF8965C-1638-75D8-F1DD-E70B07CDB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1340"/>
            <a:ext cx="23631526" cy="33419281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3596846" y="811340"/>
            <a:ext cx="13548154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附表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1.2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防汛安全檢查表煩請逐棟確實填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4" name="直線單箭頭接點 7"/>
          <p:cNvCxnSpPr/>
          <p:nvPr/>
        </p:nvCxnSpPr>
        <p:spPr>
          <a:xfrm>
            <a:off x="13117763" y="1827003"/>
            <a:ext cx="3145494" cy="291390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14868939" y="5864136"/>
            <a:ext cx="3761961" cy="10156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14287170" y="8170481"/>
            <a:ext cx="9344355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日期請不要跟附表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1.1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相同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7" name="文字方塊 1"/>
          <p:cNvSpPr txBox="1">
            <a:spLocks noChangeArrowheads="1"/>
          </p:cNvSpPr>
          <p:nvPr/>
        </p:nvSpPr>
        <p:spPr bwMode="auto">
          <a:xfrm>
            <a:off x="15659100" y="4740907"/>
            <a:ext cx="2971800" cy="10156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8" name="文字方塊 1"/>
          <p:cNvSpPr txBox="1">
            <a:spLocks noChangeArrowheads="1"/>
          </p:cNvSpPr>
          <p:nvPr/>
        </p:nvSpPr>
        <p:spPr bwMode="auto">
          <a:xfrm>
            <a:off x="15659100" y="20244842"/>
            <a:ext cx="5360445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倘若沒有電梯請用斜線槓掉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13520056" y="21749657"/>
            <a:ext cx="2139044" cy="1394743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1"/>
          <p:cNvSpPr txBox="1">
            <a:spLocks noChangeArrowheads="1"/>
          </p:cNvSpPr>
          <p:nvPr/>
        </p:nvSpPr>
        <p:spPr bwMode="auto">
          <a:xfrm>
            <a:off x="3596845" y="22599332"/>
            <a:ext cx="9923211" cy="32651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2" name="文字方塊 1"/>
          <p:cNvSpPr txBox="1">
            <a:spLocks noChangeArrowheads="1"/>
          </p:cNvSpPr>
          <p:nvPr/>
        </p:nvSpPr>
        <p:spPr bwMode="auto">
          <a:xfrm>
            <a:off x="8494032" y="3810362"/>
            <a:ext cx="5996337" cy="1470729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3" name="文字方塊 1"/>
          <p:cNvSpPr txBox="1">
            <a:spLocks noChangeArrowheads="1"/>
          </p:cNvSpPr>
          <p:nvPr/>
        </p:nvSpPr>
        <p:spPr bwMode="auto">
          <a:xfrm>
            <a:off x="0" y="8723670"/>
            <a:ext cx="949960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113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學年度下學期檢查表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4" name="直線單箭頭接點 13"/>
          <p:cNvCxnSpPr/>
          <p:nvPr/>
        </p:nvCxnSpPr>
        <p:spPr>
          <a:xfrm flipV="1">
            <a:off x="3596846" y="4740908"/>
            <a:ext cx="4961604" cy="3982762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70A626C-40E8-3C30-4EA3-6841700ED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631526" cy="33419281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61B4C89-911C-A99B-54CC-2AA870760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9129"/>
            <a:ext cx="23251887" cy="32882402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11682845" y="13101888"/>
            <a:ext cx="8531926" cy="211634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9754506" y="18342306"/>
            <a:ext cx="4973865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需核章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 flipV="1">
            <a:off x="11682845" y="15218229"/>
            <a:ext cx="4057898" cy="3124077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78B34B8D-18C7-361B-E68C-6614D6FBC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7302"/>
            <a:ext cx="23164801" cy="32759248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14230117" y="27024918"/>
            <a:ext cx="7454226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倘若沒有地下室或電梯請用斜線槓掉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4" name="直線單箭頭接點 3"/>
          <p:cNvCxnSpPr/>
          <p:nvPr/>
        </p:nvCxnSpPr>
        <p:spPr>
          <a:xfrm flipH="1" flipV="1">
            <a:off x="12282935" y="25897114"/>
            <a:ext cx="2739351" cy="112780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3462565" y="15545362"/>
            <a:ext cx="9828892" cy="1035175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F58A3AA-35F7-FCBF-F8FB-6BB72F4B6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3631525" cy="3341927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EF023DE-A50C-CBE1-18CB-7E58BC727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1E877D2-FEC9-22F6-069B-3FD5C27AA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077715" cy="32636092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7E19A4D-3E7C-AAA3-FF94-4F3534DC0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58" y="-1"/>
            <a:ext cx="22609656" cy="31974171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3194A30-DCC7-2315-6D50-823E24C28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631526" cy="33419281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4CD2111-0855-5706-1503-0FF9B5FFD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3631526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5852CE0-4D6B-029B-9D5A-35E335B7C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41266"/>
            <a:ext cx="23631526" cy="33419281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B648AED-287B-92B8-3558-D2600A8AC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631526" cy="33419281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02824A7-7FE4-6178-A9A7-74187399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57" y="-1"/>
            <a:ext cx="23163467" cy="32757361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89C9957-CEF9-8961-3261-8F3A2B5E5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D630A4-C94D-BAEE-59A9-EA78BAA2E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D801E4F-2E2F-B62B-6BDE-E897B1143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18" y="-1"/>
            <a:ext cx="23889381" cy="33783935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A16A23A-B1B0-315A-2D7B-07CD3B8F9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33" y="0"/>
            <a:ext cx="23321991" cy="32981542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B972AEA-60BB-889C-B079-3C48CEC09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1FD49B76-E87E-BD15-5AE9-08D6CA11F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192"/>
            <a:ext cx="23631526" cy="34052376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6679733" y="1339956"/>
            <a:ext cx="4423696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請確實填寫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4" name="直線單箭頭接點 3"/>
          <p:cNvCxnSpPr/>
          <p:nvPr/>
        </p:nvCxnSpPr>
        <p:spPr>
          <a:xfrm>
            <a:off x="9571726" y="2355619"/>
            <a:ext cx="911217" cy="165032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3168651" y="4005943"/>
            <a:ext cx="17274720" cy="245364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EC11008-87FC-7181-E0E5-9450E3FFB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41267"/>
            <a:ext cx="23631525" cy="3341928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11567416" y="14837787"/>
            <a:ext cx="9496442" cy="191532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11022679" y="18495681"/>
            <a:ext cx="3119059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需核章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 flipV="1">
            <a:off x="13389429" y="16753115"/>
            <a:ext cx="2383971" cy="1742566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1D91085-8B7E-351A-8798-DB194D04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0FB6379-FBED-6ECD-203E-E3E1A2639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428732" cy="31350857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1411107" y="4371886"/>
            <a:ext cx="20861064" cy="163702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1411107" y="263944"/>
            <a:ext cx="1965275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防災教育宣導與避難演練上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/>
                <a:ea typeface="標楷體"/>
                <a:cs typeface="新細明體" pitchFamily="18" charset="-120"/>
              </a:rPr>
              <a:t>、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下學期需各有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次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 flipH="1">
            <a:off x="10621166" y="1279607"/>
            <a:ext cx="1232632" cy="3092279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2324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B346EFE-770F-FB04-8948-2FD805DAE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631525" cy="32882401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D8DD97B-B8FF-29AE-8184-C92B5D854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631526" cy="3341928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A49B0827-D1BE-2FAE-248C-F325767EF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17" y="-1"/>
            <a:ext cx="23423808" cy="34485943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2808514" y="3592865"/>
            <a:ext cx="17438915" cy="2517807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980621" y="1278661"/>
            <a:ext cx="18385064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     請改用附表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1.7-3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之演練檢討會議紀錄表件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>
            <a:off x="6205764" y="2294324"/>
            <a:ext cx="3134179" cy="1298541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F8DB76C-7C0D-D7B7-8D93-96C9B6308C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58" t="6850" r="7287" b="3768"/>
          <a:stretch/>
        </p:blipFill>
        <p:spPr>
          <a:xfrm>
            <a:off x="581024" y="4107030"/>
            <a:ext cx="22469476" cy="16522103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1315358" y="4528492"/>
            <a:ext cx="21266346" cy="171328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529390" y="2641960"/>
            <a:ext cx="21056982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演練腳本需有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2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次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(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上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/>
                <a:ea typeface="標楷體"/>
                <a:cs typeface="新細明體" pitchFamily="18" charset="-120"/>
              </a:rPr>
              <a:t>、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下學期各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次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)</a:t>
            </a:r>
            <a:r>
              <a:rPr kumimoji="1" lang="zh-TW" altLang="en-US" sz="6000" b="1" dirty="0">
                <a:solidFill>
                  <a:srgbClr val="FF0000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rPr>
              <a:t>請儘早改用矩陣式腳本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 flipH="1">
            <a:off x="10254343" y="3725326"/>
            <a:ext cx="1445353" cy="763409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6696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598FD0C-EA65-304C-6290-6C06BCDA86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81" t="12034" r="8240" b="3540"/>
          <a:stretch/>
        </p:blipFill>
        <p:spPr>
          <a:xfrm>
            <a:off x="-1" y="6792685"/>
            <a:ext cx="23631525" cy="17167297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32C4D69-D96C-0182-6F28-7A1676647D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97" t="12295" r="8424" b="2759"/>
          <a:stretch/>
        </p:blipFill>
        <p:spPr>
          <a:xfrm>
            <a:off x="-1" y="7837714"/>
            <a:ext cx="23631525" cy="19115315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05C1A5C-DFFB-B921-CABE-861233CD45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24" t="12631" r="8203" b="3209"/>
          <a:stretch/>
        </p:blipFill>
        <p:spPr>
          <a:xfrm>
            <a:off x="0" y="6226628"/>
            <a:ext cx="23806834" cy="20029715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9174217-936B-49C1-3C10-9753DF75A5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98" t="12911" r="7626" b="3463"/>
          <a:stretch/>
        </p:blipFill>
        <p:spPr>
          <a:xfrm>
            <a:off x="0" y="7010401"/>
            <a:ext cx="23631525" cy="16780368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379C1A6-06DB-FE34-6CAB-E9D8F190C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70" t="13127" r="9252"/>
          <a:stretch/>
        </p:blipFill>
        <p:spPr>
          <a:xfrm>
            <a:off x="304801" y="6226628"/>
            <a:ext cx="22947085" cy="17386235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C1F514F-3E43-8A4A-A900-160B9ABEF9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37" t="13081" r="8233" b="4588"/>
          <a:stretch/>
        </p:blipFill>
        <p:spPr>
          <a:xfrm>
            <a:off x="435427" y="6836227"/>
            <a:ext cx="23196098" cy="16937622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65CCA6F-CCD0-4C92-FA30-A15E1C4121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18" t="12540" r="8116"/>
          <a:stretch/>
        </p:blipFill>
        <p:spPr>
          <a:xfrm>
            <a:off x="391885" y="4876800"/>
            <a:ext cx="23239640" cy="17492201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574219" y="3638128"/>
            <a:ext cx="22133379" cy="2613744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980620" y="213295"/>
            <a:ext cx="21320579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上下學期各需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次檢討會議紀錄 並請改用附表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1.7-3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之演練檢討會議紀錄表件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>
            <a:off x="4673600" y="2152287"/>
            <a:ext cx="2380343" cy="1580669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>
            <a:extLst>
              <a:ext uri="{FF2B5EF4-FFF2-40B4-BE49-F238E27FC236}">
                <a16:creationId xmlns:a16="http://schemas.microsoft.com/office/drawing/2014/main" id="{1CBDF7E8-BFD1-829B-FAD4-2EFC3D6E04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59" t="13123" r="28189" b="3585"/>
          <a:stretch/>
        </p:blipFill>
        <p:spPr>
          <a:xfrm>
            <a:off x="2410331" y="4091279"/>
            <a:ext cx="18461154" cy="250824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B478DAE-9BCF-6F55-0B43-DFB8FE2FB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52" t="7536" r="5479" b="4774"/>
          <a:stretch/>
        </p:blipFill>
        <p:spPr>
          <a:xfrm>
            <a:off x="748667" y="3879135"/>
            <a:ext cx="21902057" cy="15196457"/>
          </a:xfrm>
          <a:prstGeom prst="rect">
            <a:avLst/>
          </a:prstGeom>
        </p:spPr>
      </p:pic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529390" y="3918892"/>
            <a:ext cx="22635410" cy="171328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529390" y="2032360"/>
            <a:ext cx="21056982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演練腳本需有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2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次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(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上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/>
                <a:ea typeface="標楷體"/>
                <a:cs typeface="新細明體" pitchFamily="18" charset="-120"/>
              </a:rPr>
              <a:t>、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下學期各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次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)</a:t>
            </a:r>
            <a:r>
              <a:rPr kumimoji="1" lang="zh-TW" altLang="en-US" sz="6000" b="1" dirty="0">
                <a:solidFill>
                  <a:srgbClr val="FF0000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rPr>
              <a:t>請儘早改用矩陣式腳本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10254343" y="3115726"/>
            <a:ext cx="1445353" cy="763409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546F53A-EA4F-6732-87AD-0B82D75BBA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5" t="12853" r="6765" b="5273"/>
          <a:stretch/>
        </p:blipFill>
        <p:spPr>
          <a:xfrm>
            <a:off x="-1" y="4267200"/>
            <a:ext cx="23631525" cy="16287266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A385153-D486-A849-E988-875370C750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19" t="10168" r="8476" b="1771"/>
          <a:stretch/>
        </p:blipFill>
        <p:spPr>
          <a:xfrm>
            <a:off x="348342" y="4310743"/>
            <a:ext cx="23283183" cy="17424832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448E36B-8E07-2F20-AD99-76C0AA347E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5" t="13357" r="7654" b="3265"/>
          <a:stretch/>
        </p:blipFill>
        <p:spPr>
          <a:xfrm>
            <a:off x="391886" y="4093029"/>
            <a:ext cx="22956002" cy="16285028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897D1EA-5E92-1316-E0C8-BEC3BBFD03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12" t="10594" r="7122" b="4018"/>
          <a:stretch/>
        </p:blipFill>
        <p:spPr>
          <a:xfrm>
            <a:off x="391885" y="5225143"/>
            <a:ext cx="23239640" cy="16811653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446402A-5A16-EA94-3E5D-5578BA96F7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97" t="11065" r="8312" b="4695"/>
          <a:stretch/>
        </p:blipFill>
        <p:spPr>
          <a:xfrm>
            <a:off x="-1" y="5050972"/>
            <a:ext cx="23631525" cy="16900717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F3BBB95-8CDA-0ECD-CC3D-A22AD8CED2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85" t="12526" r="6574"/>
          <a:stretch/>
        </p:blipFill>
        <p:spPr>
          <a:xfrm>
            <a:off x="0" y="5704115"/>
            <a:ext cx="24071488" cy="17591314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366D0AC-9F6F-234F-18DE-92726F02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0" t="12038" r="8947"/>
          <a:stretch/>
        </p:blipFill>
        <p:spPr>
          <a:xfrm>
            <a:off x="-1" y="4746172"/>
            <a:ext cx="23631525" cy="179638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31E3E40-0AF8-D132-15BA-3CA56A279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10" y="484120"/>
            <a:ext cx="23038491" cy="32580622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 flipV="1">
            <a:off x="9353310" y="26719031"/>
            <a:ext cx="3751832" cy="125945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12242137" y="21240319"/>
            <a:ext cx="5431065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會簽家長會長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>
            <a:cxnSpLocks/>
          </p:cNvCxnSpPr>
          <p:nvPr/>
        </p:nvCxnSpPr>
        <p:spPr>
          <a:xfrm flipH="1">
            <a:off x="12242137" y="22148406"/>
            <a:ext cx="2371205" cy="4570625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1"/>
          <p:cNvSpPr txBox="1">
            <a:spLocks noChangeArrowheads="1"/>
          </p:cNvSpPr>
          <p:nvPr/>
        </p:nvSpPr>
        <p:spPr bwMode="auto">
          <a:xfrm flipV="1">
            <a:off x="4334178" y="8606323"/>
            <a:ext cx="13790096" cy="204424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8" name="文字方塊 1"/>
          <p:cNvSpPr txBox="1">
            <a:spLocks noChangeArrowheads="1"/>
          </p:cNvSpPr>
          <p:nvPr/>
        </p:nvSpPr>
        <p:spPr bwMode="auto">
          <a:xfrm>
            <a:off x="5689601" y="5957367"/>
            <a:ext cx="8046786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114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年度須重新簽核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8177048" y="7026818"/>
            <a:ext cx="1753912" cy="142566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1947</TotalTime>
  <Words>295</Words>
  <Application>Microsoft Office PowerPoint</Application>
  <PresentationFormat>自訂</PresentationFormat>
  <Paragraphs>28</Paragraphs>
  <Slides>98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98</vt:i4>
      </vt:variant>
    </vt:vector>
  </HeadingPairs>
  <TitlesOfParts>
    <vt:vector size="105" baseType="lpstr">
      <vt:lpstr>PMingLiU</vt:lpstr>
      <vt:lpstr>PMingLiU</vt:lpstr>
      <vt:lpstr>標楷體</vt:lpstr>
      <vt:lpstr>Arial</vt:lpstr>
      <vt:lpstr>Calibri</vt:lpstr>
      <vt:lpstr>Office Theme</vt:lpstr>
      <vt:lpstr>Slide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subject/>
  <dc:creator>user</dc:creator>
  <cp:keywords/>
  <dc:description>generated using python-pptx</dc:description>
  <cp:lastModifiedBy>USER</cp:lastModifiedBy>
  <cp:revision>42</cp:revision>
  <dcterms:created xsi:type="dcterms:W3CDTF">2013-01-27T09:14:16Z</dcterms:created>
  <dcterms:modified xsi:type="dcterms:W3CDTF">2025-02-17T06:48:20Z</dcterms:modified>
  <cp:category/>
</cp:coreProperties>
</file>